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0" autoAdjust="0"/>
  </p:normalViewPr>
  <p:slideViewPr>
    <p:cSldViewPr>
      <p:cViewPr varScale="1">
        <p:scale>
          <a:sx n="127" d="100"/>
          <a:sy n="127" d="100"/>
        </p:scale>
        <p:origin x="-2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9B02-D67B-4BC4-8B5F-850E618BF4A3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243C1-92A5-40E0-BBF6-2477ADC001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396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2c4eba3e-11fc-4e19-85ce-bcf1d36904d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trazi.aspx?t=tajg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r.rbth.com/travel/2013/04/07/drevna_tajga_iz_karelijske_bajke_18423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habitats/tundra-biom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olarna_klim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leksis.lzmk.hr/49404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sh/Suha_klim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5115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4451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5801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tarnji.hr/life/znanost/krdo-europskog-bizona-neocekivano-se-vratilo-na-nizozemsku-obalu-vrsta-ipak-ne-mora-nuzno-zivjeti-u-sumama-pa-sada-pomazu-pri-kontroli-vegetacije/740994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leksis.lzmk.hr/46829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6fy74M_Udwc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Snje%C5%BEno-%C5%A1umske_kli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bfra.org/about-boreal-forest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hlinkClick r:id="rId3"/>
              </a:rPr>
              <a:t>https://www.e-sfera.hr/dodatni-digitalni-sadrzaji/2c4eba3e-11fc-4e19-85ce-bcf1d36904d1/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7455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http://www.enciklopedija.hr/trazi.aspx?t=tajga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https://hr.rbth.com/travel/2013/04/07/drevna_tajga_iz_karelijske_bajke_18423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86648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https://www.nationalgeographic.com/environment/habitats/tundra-biome/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7940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https://hr.wikipedia.org/wiki/Polarna_klima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810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http://proleksis.lzmk.hr/49404/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75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https://www.wikiwand.com/sh/Suha_klima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949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http://www.enciklopedija.hr/natuknica.aspx?id=51157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389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http://www.enciklopedija.hr/natuknica.aspx?ID=44518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352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http://www.enciklopedija.hr/natuknica.aspx?id=58013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785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https://www.jutarnji.hr/life/znanost/krdo-europskog-bizona-neocekivano-se-vratilo-na-nizozemsku-obalu-vrsta-ipak-ne-mora-nuzno-zivjeti-u-sumama-pa-sada-pomazu-pri-kontroli-vegetacije/7409940/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83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http://proleksis.lzmk.hr/46829/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Bringing Back Europe's Bison | The New York Times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r-HR" dirty="0" smtClean="0">
                <a:hlinkClick r:id="rId4"/>
              </a:rPr>
              <a:t>https://www.youtube.com/watch?v=6fy74M_Udwc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967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7268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https://hr.wikipedia.org/wiki/Snje%C5%BEno-%C5%A1umske_klime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http://ibfra.org/about-boreal-forests/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243C1-92A5-40E0-BBF6-2477ADC001C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959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Ostale </a:t>
            </a:r>
            <a:r>
              <a:rPr lang="hr-HR" dirty="0"/>
              <a:t>klime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Snježno-šumske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970784" cy="303098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Duge i hladne zime</a:t>
            </a:r>
          </a:p>
          <a:p>
            <a:r>
              <a:rPr lang="hr-HR" dirty="0"/>
              <a:t>Svježa ljeta</a:t>
            </a:r>
          </a:p>
          <a:p>
            <a:r>
              <a:rPr lang="hr-HR" dirty="0"/>
              <a:t>Velik dio padalina – snijeg</a:t>
            </a:r>
          </a:p>
          <a:p>
            <a:r>
              <a:rPr lang="hr-HR" dirty="0"/>
              <a:t>Padaline u toplom dijelu godine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823" y="1707654"/>
            <a:ext cx="4037633" cy="30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1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Tajga – gusta vazdazelena šuma tankih stabala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7842" y="1484784"/>
            <a:ext cx="5808315" cy="325296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37" y="1484784"/>
            <a:ext cx="7944303" cy="32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92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Snježne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754760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Prevladavaju u polarnim pojasevima</a:t>
            </a:r>
          </a:p>
          <a:p>
            <a:r>
              <a:rPr lang="hr-HR" dirty="0" smtClean="0"/>
              <a:t>Klima vječnog mraza</a:t>
            </a:r>
          </a:p>
          <a:p>
            <a:r>
              <a:rPr lang="hr-HR" dirty="0" smtClean="0"/>
              <a:t>Klima tundre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189" y="1484784"/>
            <a:ext cx="4248472" cy="31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4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Snježne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Kratkotrajna i vrlo hladna ljeta</a:t>
            </a:r>
          </a:p>
          <a:p>
            <a:r>
              <a:rPr lang="hr-HR" dirty="0" smtClean="0"/>
              <a:t>Male količine padalina, uglavnom snijega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296" y="1128167"/>
            <a:ext cx="4261879" cy="32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4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000" dirty="0" smtClean="0"/>
              <a:t>Tundra – mahovine, lišajevi, kržljavo i nisko raslinje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Svjetlana\Documents\školska knjiga\ppt predlosci i slike\slike2\PPT\sh306336.jpg"/>
          <p:cNvPicPr>
            <a:picLocks noChangeAspect="1" noChangeArrowheads="1"/>
          </p:cNvPicPr>
          <p:nvPr/>
        </p:nvPicPr>
        <p:blipFill rotWithShape="1">
          <a:blip r:embed="rId3" cstate="print"/>
          <a:srcRect t="8328" b="26387"/>
          <a:stretch/>
        </p:blipFill>
        <p:spPr bwMode="auto">
          <a:xfrm>
            <a:off x="1002432" y="1484982"/>
            <a:ext cx="7139136" cy="3247008"/>
          </a:xfrm>
          <a:prstGeom prst="rect">
            <a:avLst/>
          </a:prstGeom>
          <a:noFill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680" y="1347614"/>
            <a:ext cx="8686800" cy="34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1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5"/>
            <a:ext cx="3754760" cy="353523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Opišite razmještaj suhih klima na Zemlji.</a:t>
            </a:r>
          </a:p>
          <a:p>
            <a:r>
              <a:rPr lang="hr-HR" dirty="0" smtClean="0"/>
              <a:t>Zašto snježno-šumske klime ne nalazimo na južnoj polutci?</a:t>
            </a:r>
          </a:p>
          <a:p>
            <a:r>
              <a:rPr lang="hr-HR" dirty="0" smtClean="0"/>
              <a:t>U kojim toplinskim pojasevima nalazimo snježne klime?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2189" y="1484784"/>
            <a:ext cx="4248472" cy="31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1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6388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7615"/>
            <a:ext cx="4114800" cy="379588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Što obilježava suhe klime?</a:t>
            </a:r>
          </a:p>
          <a:p>
            <a:r>
              <a:rPr lang="hr-HR" dirty="0" smtClean="0"/>
              <a:t>Opišite obilježja padalina u pustinjskoj klimi prema priloženom klimatskom dijagramu.</a:t>
            </a:r>
          </a:p>
          <a:p>
            <a:r>
              <a:rPr lang="hr-HR" dirty="0" smtClean="0"/>
              <a:t>Koji je važan izvor vlage u područjima s pustinjskom klimom?</a:t>
            </a:r>
          </a:p>
          <a:p>
            <a:r>
              <a:rPr lang="hr-HR" dirty="0" smtClean="0"/>
              <a:t>Što su oaze?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0" y="1563637"/>
            <a:ext cx="39243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6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312369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Koju vrstu klime prikazuje priloženi klimatski dijagram?</a:t>
            </a:r>
          </a:p>
          <a:p>
            <a:r>
              <a:rPr lang="hr-HR" dirty="0" smtClean="0"/>
              <a:t>Koja vrsta vegetacije je prisutna u stepskoj klimi?</a:t>
            </a:r>
          </a:p>
          <a:p>
            <a:r>
              <a:rPr lang="hr-HR" dirty="0" smtClean="0"/>
              <a:t>Zašto u područjima sa stepskom klimom ne rastu šume?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208685" cy="32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4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Zašto je područje stepske klime važno za poljoprivredu?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414" y="1092676"/>
            <a:ext cx="3394720" cy="375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474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74491"/>
            <a:ext cx="4114800" cy="332950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Pomoću priloženog klimatskog dijagrama opišite obilježja snježno-šumske klime.</a:t>
            </a:r>
          </a:p>
          <a:p>
            <a:r>
              <a:rPr lang="hr-HR" dirty="0" smtClean="0"/>
              <a:t>U kojem dijelu godine padne najviše padalina?</a:t>
            </a:r>
          </a:p>
          <a:p>
            <a:r>
              <a:rPr lang="hr-HR" dirty="0" smtClean="0"/>
              <a:t>U kojem obliku su padaline prisutne?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9167" y="1474490"/>
            <a:ext cx="4037633" cy="30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5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926"/>
            <a:ext cx="2890664" cy="3751064"/>
          </a:xfrm>
        </p:spPr>
        <p:txBody>
          <a:bodyPr/>
          <a:lstStyle/>
          <a:p>
            <a:r>
              <a:rPr lang="hr-HR" dirty="0" smtClean="0"/>
              <a:t>Suhe klime (B)</a:t>
            </a:r>
          </a:p>
          <a:p>
            <a:r>
              <a:rPr lang="hr-HR" dirty="0" smtClean="0"/>
              <a:t>Snježno-šumske klime (D)</a:t>
            </a:r>
          </a:p>
          <a:p>
            <a:r>
              <a:rPr lang="hr-HR" dirty="0" smtClean="0"/>
              <a:t>Snježne klime (E) 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736236"/>
            <a:ext cx="5410944" cy="40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Koja biljna zajednica je prikazana na fotografiji?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402832" cy="303098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37" y="1484784"/>
            <a:ext cx="7944303" cy="32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99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2096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Uz pomoć priloženog klimatskog dijagrama opišite obilježja snježnih klima.</a:t>
            </a:r>
          </a:p>
          <a:p>
            <a:r>
              <a:rPr lang="hr-HR" dirty="0" smtClean="0"/>
              <a:t>Navedite vrste snježnih klima.</a:t>
            </a:r>
          </a:p>
          <a:p>
            <a:r>
              <a:rPr lang="hr-HR" dirty="0" smtClean="0"/>
              <a:t>Što je tundra?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296" y="1128167"/>
            <a:ext cx="4261879" cy="32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8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4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Suhe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6768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Oko obratnica i u unutrašnjosti kontinenata</a:t>
            </a:r>
          </a:p>
          <a:p>
            <a:r>
              <a:rPr lang="hr-HR" dirty="0" smtClean="0"/>
              <a:t>Oskudica padalina</a:t>
            </a:r>
          </a:p>
          <a:p>
            <a:r>
              <a:rPr lang="hr-HR" dirty="0" smtClean="0"/>
              <a:t>Pustinjska klima</a:t>
            </a:r>
          </a:p>
          <a:p>
            <a:r>
              <a:rPr lang="hr-HR" dirty="0" smtClean="0"/>
              <a:t>Stepska klima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189" y="1484784"/>
            <a:ext cx="4248472" cy="31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5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Pustinjska 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Manjak vlage (cijelu ili gotovo cijelu godinu)</a:t>
            </a:r>
          </a:p>
          <a:p>
            <a:r>
              <a:rPr lang="hr-HR" dirty="0" smtClean="0"/>
              <a:t>Pustinje</a:t>
            </a:r>
          </a:p>
          <a:p>
            <a:r>
              <a:rPr lang="hr-HR" dirty="0" smtClean="0"/>
              <a:t>Izvor vlage - rosa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0" y="1563637"/>
            <a:ext cx="39243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jetlana\Documents\školska knjiga\ppt predlosci i slike\smanjene\022_sh17462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89" y="3058582"/>
            <a:ext cx="3006888" cy="2004592"/>
          </a:xfrm>
          <a:prstGeom prst="rect">
            <a:avLst/>
          </a:prstGeom>
          <a:noFill/>
        </p:spPr>
      </p:pic>
      <p:pic>
        <p:nvPicPr>
          <p:cNvPr id="5" name="Picture 3" descr="C:\Users\Svjetlana\Documents\školska knjiga\ppt predlosci i slike\smanjene\042_sh7023610.jpg"/>
          <p:cNvPicPr>
            <a:picLocks noChangeAspect="1" noChangeArrowheads="1"/>
          </p:cNvPicPr>
          <p:nvPr/>
        </p:nvPicPr>
        <p:blipFill rotWithShape="1">
          <a:blip r:embed="rId4" cstate="print"/>
          <a:srcRect t="12225" b="7691"/>
          <a:stretch/>
        </p:blipFill>
        <p:spPr bwMode="auto">
          <a:xfrm>
            <a:off x="5220072" y="791391"/>
            <a:ext cx="3744416" cy="2094555"/>
          </a:xfrm>
          <a:prstGeom prst="rect">
            <a:avLst/>
          </a:prstGeom>
          <a:noFill/>
        </p:spPr>
      </p:pic>
      <p:pic>
        <p:nvPicPr>
          <p:cNvPr id="6" name="Picture 4" descr="C:\Users\Svjetlana\Documents\školska knjiga\ppt predlosci i slike\smanjene\042_sh255243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39425"/>
            <a:ext cx="2952328" cy="196822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t="1961"/>
          <a:stretch>
            <a:fillRect/>
          </a:stretch>
        </p:blipFill>
        <p:spPr bwMode="auto">
          <a:xfrm>
            <a:off x="169839" y="828700"/>
            <a:ext cx="3995937" cy="21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C:\Users\Svjetlana\Documents\školska knjiga\ppt predlosci i slike\smanjene\022_sh13626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058582"/>
            <a:ext cx="2486336" cy="1657557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3762617" y="1059582"/>
            <a:ext cx="1313439" cy="16823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Oaze -   mjesta u pustinji gdje ima vode.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7813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Stepska 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Sušni krajevi umjerenog pojasa</a:t>
            </a:r>
          </a:p>
          <a:p>
            <a:r>
              <a:rPr lang="hr-HR" dirty="0" smtClean="0"/>
              <a:t>Padaline nisu dovoljne za rast šuma</a:t>
            </a:r>
          </a:p>
          <a:p>
            <a:r>
              <a:rPr lang="hr-HR" dirty="0" smtClean="0"/>
              <a:t>Vruća ljeta, hladne i vjetrovite zime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208685" cy="32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1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Stepe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6"/>
            <a:ext cx="4618856" cy="35798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Biljne zajednice niskih trava</a:t>
            </a:r>
          </a:p>
          <a:p>
            <a:r>
              <a:rPr lang="hr-HR" dirty="0"/>
              <a:t>Nekad krda biljoždera – bizoni, divlji konji, manji sisavci – zec, lasica, tvor, lisica</a:t>
            </a:r>
          </a:p>
          <a:p>
            <a:r>
              <a:rPr lang="hr-HR" dirty="0" smtClean="0"/>
              <a:t>Danas:</a:t>
            </a:r>
          </a:p>
          <a:p>
            <a:pPr marL="0" indent="0">
              <a:buNone/>
            </a:pPr>
            <a:r>
              <a:rPr lang="hr-HR" dirty="0" smtClean="0"/>
              <a:t>- poljoprivreda (plodno tlo - crnica)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- stočarstvo 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414" y="1092676"/>
            <a:ext cx="3394720" cy="375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57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Stepe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6072"/>
          <a:stretch>
            <a:fillRect/>
          </a:stretch>
        </p:blipFill>
        <p:spPr bwMode="auto">
          <a:xfrm>
            <a:off x="487918" y="1791253"/>
            <a:ext cx="4088327" cy="25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11349"/>
          <a:stretch>
            <a:fillRect/>
          </a:stretch>
        </p:blipFill>
        <p:spPr bwMode="auto">
          <a:xfrm>
            <a:off x="4636380" y="1782055"/>
            <a:ext cx="4080057" cy="2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89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Snježno-šumske klime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91630"/>
            <a:ext cx="4014989" cy="35798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Sjeverna polutka </a:t>
            </a:r>
            <a:r>
              <a:rPr lang="hr-HR" dirty="0" smtClean="0">
                <a:sym typeface="Wingdings" panose="05000000000000000000" pitchFamily="2" charset="2"/>
              </a:rPr>
              <a:t> sjever Sjeverne Amerike, sjever Europe i Azije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Vlažna snježno-šumska klima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Suha snježno-šumska klima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189" y="1484784"/>
            <a:ext cx="4248472" cy="31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4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421</Words>
  <Application>Microsoft Office PowerPoint</Application>
  <PresentationFormat>On-screen Show (16:9)</PresentationFormat>
  <Paragraphs>97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Ostale klime</vt:lpstr>
      <vt:lpstr>Slide 2</vt:lpstr>
      <vt:lpstr>Suhe klime</vt:lpstr>
      <vt:lpstr>Pustinjska klima</vt:lpstr>
      <vt:lpstr>Slide 5</vt:lpstr>
      <vt:lpstr>Stepska klima</vt:lpstr>
      <vt:lpstr>Stepe</vt:lpstr>
      <vt:lpstr>Stepe</vt:lpstr>
      <vt:lpstr>Snježno-šumske klime</vt:lpstr>
      <vt:lpstr>Snježno-šumske klime</vt:lpstr>
      <vt:lpstr>Tajga – gusta vazdazelena šuma tankih stabala</vt:lpstr>
      <vt:lpstr>Snježne klime</vt:lpstr>
      <vt:lpstr>Snježne klime</vt:lpstr>
      <vt:lpstr>Tundra – mahovine, lišajevi, kržljavo i nisko raslinje</vt:lpstr>
      <vt:lpstr>Ponavljanje</vt:lpstr>
      <vt:lpstr>Ponavljanje</vt:lpstr>
      <vt:lpstr>Ponavljanje</vt:lpstr>
      <vt:lpstr>Ponavljanje</vt:lpstr>
      <vt:lpstr>Ponavljanje</vt:lpstr>
      <vt:lpstr>Koja biljna zajednica je prikazana na fotografiji?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22</cp:revision>
  <dcterms:created xsi:type="dcterms:W3CDTF">2019-03-27T12:00:31Z</dcterms:created>
  <dcterms:modified xsi:type="dcterms:W3CDTF">2019-09-19T12:52:36Z</dcterms:modified>
</cp:coreProperties>
</file>